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700"/>
    <a:srgbClr val="008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29" y="-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25AE6-9046-4267-912D-85F0E8B11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D77C5F-558F-45CC-8137-9E34622BD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C76C4-AE6E-4946-98F8-2AEF202F8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583C47-F813-4B06-8B4A-4780BEB58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BFE95-A767-4E88-974B-77ACF7808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150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AE46C-F71A-41FC-B988-65DF68B06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0FDCB9-0937-4934-B549-5E8F45A34C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85232-E073-472A-9001-D12C198D4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EA212-4C04-45F6-BBD1-A80D6491A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8D6E96-9EBE-4965-AE68-8682FDF3B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995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580E15-72DB-460E-9F8C-950F55401E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6760EF-C6B5-4156-BCE6-898F1539C7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BC449-574B-4D40-BE72-18EE16034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CF6E7-F571-49DD-9429-8FCFD0FC5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FFD7D-B8F0-4076-A267-A8475F58D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93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889D7-2CF8-4520-808C-5B9141DAF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0FAC14-22FB-49F9-A25F-CEAFFBA61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69A9A-7F08-4B80-8AB1-860DFB81B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A944A-3FFE-4A49-8861-D4AA066DE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31188-AF72-4C21-AC75-BFCC7568C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997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6FD68-6C1D-4F63-B5F2-85458360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5FABA7-6105-4CFC-A73D-EF3E4A422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BB81E-5A30-4100-8BA4-E840C24CA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5D899-272B-4B98-A0E4-E3D9F8F30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389CE-9048-4453-8BEA-FDA6B5D3F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48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DAFBE-CEC6-4BF1-BE7E-B3C82418F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59600-1DAB-4A03-A4D3-50C00AEDBC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5288E5-4560-4E76-B27A-36DC640E29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95D96E-DE29-480B-9C5F-0FF38FAD3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290C37-7C82-46FA-9345-4BB908A3A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5365FF-8400-4B24-B35B-D91016AEE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970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1CBF0-2C48-414F-A248-51DA6AAEE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01259-6127-4AE0-A9EC-B8C062A99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063E21-6946-4E7A-AA31-D3393B777B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591768-454D-4DDC-AB4C-4F90BE40B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1F4041-A399-40B5-94CD-B470A6D663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9E6C6B-19DA-40DE-B5DC-10954E7B2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4B1DC7-4706-4863-B85C-37D6AC601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0D1E56-8DE1-4398-93B7-670F5394D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27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23BF7-29D7-4E32-839A-E1DC655C5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6E8C4F-3E15-47F4-BC9D-87D2F8962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B91E89-F5EC-4327-9A36-6A0FFCE16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90117-27FF-4F20-AFBA-5BFF94658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757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2A5A14-BF06-47B2-A0DF-49CFABE9F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B64486-EE28-4D2E-9421-F11204FD3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7EF6B-8439-4A21-9FF5-FE5B03B5B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370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E6503-62AE-4210-B301-1A45389CD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E29DF6-73B8-46F1-845B-E4E846DB3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6A44D8-0188-44C6-8C82-E371AFA101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B0426C-136B-4D06-BA05-C1EB5C5AC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8D10B-2FA7-4DD7-AA5B-742AF53C5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2B2F4E-80A0-408F-9EF0-23B12A41A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9830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53DAE-EDF3-406F-A993-936C807E9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3CB285-83A5-41D8-806B-9872D03F44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ACB851-8F92-42FD-97DA-B2DC90FEBA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6392F7-7C9E-424E-B65B-579B8AAE4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83924D-D89E-408A-8F27-B7369C62A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2BBAB3-3477-4249-B04C-885123FD1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00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ABCA00-5CD2-44BD-B079-A6E7969E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806E8D-B1BA-4A91-9F8B-F403DE282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A992A-5C73-4D9B-B967-76D5883C8B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28CD2-3258-4E17-BA03-0E6CE87BE61F}" type="datetimeFigureOut">
              <a:rPr lang="en-GB" smtClean="0"/>
              <a:t>18/01/2019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244E4-E239-43FE-869E-E8318B707E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C04B4-24E7-4A33-8730-4F07BCCE1A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8B345-AAA2-47EF-BF53-0B61107E5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13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8A5EEC-43D8-4146-94D6-19E40630239D}"/>
              </a:ext>
            </a:extLst>
          </p:cNvPr>
          <p:cNvSpPr/>
          <p:nvPr/>
        </p:nvSpPr>
        <p:spPr>
          <a:xfrm>
            <a:off x="1367935" y="2955682"/>
            <a:ext cx="4728065" cy="2778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61BC09D0-075B-48E4-AD55-237326A0DD9C}"/>
              </a:ext>
            </a:extLst>
          </p:cNvPr>
          <p:cNvCxnSpPr>
            <a:cxnSpLocks/>
          </p:cNvCxnSpPr>
          <p:nvPr/>
        </p:nvCxnSpPr>
        <p:spPr>
          <a:xfrm rot="5400000">
            <a:off x="4244083" y="1587333"/>
            <a:ext cx="612570" cy="3348000"/>
          </a:xfrm>
          <a:prstGeom prst="bentConnector2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770B4A6-3F7D-4D1A-9956-67E4129D4D1E}"/>
              </a:ext>
            </a:extLst>
          </p:cNvPr>
          <p:cNvSpPr/>
          <p:nvPr/>
        </p:nvSpPr>
        <p:spPr>
          <a:xfrm>
            <a:off x="6370390" y="2955682"/>
            <a:ext cx="4728065" cy="2778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ED603626-B3E0-4CCE-8B9D-208A63F3A8E8}"/>
              </a:ext>
            </a:extLst>
          </p:cNvPr>
          <p:cNvCxnSpPr>
            <a:cxnSpLocks/>
          </p:cNvCxnSpPr>
          <p:nvPr/>
        </p:nvCxnSpPr>
        <p:spPr>
          <a:xfrm rot="16200000" flipH="1">
            <a:off x="7595885" y="1547954"/>
            <a:ext cx="648000" cy="3384000"/>
          </a:xfrm>
          <a:prstGeom prst="bentConnector2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CB63444-3F88-4705-B074-C280246516D3}"/>
              </a:ext>
            </a:extLst>
          </p:cNvPr>
          <p:cNvSpPr/>
          <p:nvPr/>
        </p:nvSpPr>
        <p:spPr>
          <a:xfrm>
            <a:off x="1362675" y="2369878"/>
            <a:ext cx="4728065" cy="483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3ADC311-9EAB-42D5-97B4-82595EFC9BEA}"/>
              </a:ext>
            </a:extLst>
          </p:cNvPr>
          <p:cNvSpPr/>
          <p:nvPr/>
        </p:nvSpPr>
        <p:spPr>
          <a:xfrm>
            <a:off x="6359325" y="2362834"/>
            <a:ext cx="4728065" cy="483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3C5644-BE26-4AD7-A6A6-BA1573E0068F}"/>
              </a:ext>
            </a:extLst>
          </p:cNvPr>
          <p:cNvSpPr txBox="1"/>
          <p:nvPr/>
        </p:nvSpPr>
        <p:spPr>
          <a:xfrm>
            <a:off x="3000375" y="3074377"/>
            <a:ext cx="141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pc="400" dirty="0">
                <a:solidFill>
                  <a:srgbClr val="008FBE"/>
                </a:solidFill>
                <a:latin typeface="Avenir Next Medium" panose="020B0603020202020204" pitchFamily="34" charset="0"/>
              </a:rPr>
              <a:t>IMPACT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E1B6B3-AB4D-4917-BECE-9C5C31DDBF1A}"/>
              </a:ext>
            </a:extLst>
          </p:cNvPr>
          <p:cNvSpPr txBox="1"/>
          <p:nvPr/>
        </p:nvSpPr>
        <p:spPr>
          <a:xfrm>
            <a:off x="8026641" y="3074377"/>
            <a:ext cx="1691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pc="400" dirty="0">
                <a:solidFill>
                  <a:srgbClr val="008FBE"/>
                </a:solidFill>
                <a:latin typeface="Avenir Next Medium" panose="020B0603020202020204" pitchFamily="34" charset="0"/>
              </a:rPr>
              <a:t>INCOME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34710F-3466-4519-A955-4F236780B05A}"/>
              </a:ext>
            </a:extLst>
          </p:cNvPr>
          <p:cNvSpPr/>
          <p:nvPr/>
        </p:nvSpPr>
        <p:spPr>
          <a:xfrm>
            <a:off x="3000375" y="4622789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B1DEC2-EDCD-4D79-B91A-385161F314BD}"/>
              </a:ext>
            </a:extLst>
          </p:cNvPr>
          <p:cNvSpPr txBox="1"/>
          <p:nvPr/>
        </p:nvSpPr>
        <p:spPr>
          <a:xfrm>
            <a:off x="2877282" y="4699762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Impact Manager</a:t>
            </a:r>
            <a:endParaRPr lang="en-GB" dirty="0">
              <a:latin typeface="Avenir Next Medium" panose="020B0603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38D45F-8A9C-49E8-B5C7-599650945FF3}"/>
              </a:ext>
            </a:extLst>
          </p:cNvPr>
          <p:cNvSpPr/>
          <p:nvPr/>
        </p:nvSpPr>
        <p:spPr>
          <a:xfrm>
            <a:off x="1558622" y="4612531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E5DAC8-88A9-4158-8004-2C630D9D737D}"/>
              </a:ext>
            </a:extLst>
          </p:cNvPr>
          <p:cNvSpPr txBox="1"/>
          <p:nvPr/>
        </p:nvSpPr>
        <p:spPr>
          <a:xfrm>
            <a:off x="1435529" y="4689504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Team Coordinator</a:t>
            </a:r>
            <a:endParaRPr lang="en-GB" dirty="0">
              <a:latin typeface="Avenir Next Medium" panose="020B0603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5AA6F60-B486-4D68-87F3-E3818E227DC7}"/>
              </a:ext>
            </a:extLst>
          </p:cNvPr>
          <p:cNvSpPr/>
          <p:nvPr/>
        </p:nvSpPr>
        <p:spPr>
          <a:xfrm>
            <a:off x="5643562" y="2723302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FFB700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A810F24-A31B-480E-A23D-259B40D75ADC}"/>
              </a:ext>
            </a:extLst>
          </p:cNvPr>
          <p:cNvSpPr txBox="1"/>
          <p:nvPr/>
        </p:nvSpPr>
        <p:spPr>
          <a:xfrm>
            <a:off x="5520469" y="2808988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Managing Director</a:t>
            </a:r>
            <a:endParaRPr lang="en-GB" dirty="0">
              <a:latin typeface="Avenir Next Medium" panose="020B06030202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0B5B03D-9EC3-40E8-BE05-A3F609AA2475}"/>
              </a:ext>
            </a:extLst>
          </p:cNvPr>
          <p:cNvCxnSpPr/>
          <p:nvPr/>
        </p:nvCxnSpPr>
        <p:spPr>
          <a:xfrm>
            <a:off x="1400361" y="2257425"/>
            <a:ext cx="9720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66F4D4F-F773-44A1-BAC3-F809BDE1960D}"/>
              </a:ext>
            </a:extLst>
          </p:cNvPr>
          <p:cNvSpPr/>
          <p:nvPr/>
        </p:nvSpPr>
        <p:spPr>
          <a:xfrm>
            <a:off x="1367935" y="1716058"/>
            <a:ext cx="9730520" cy="483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2E77D9-BCDE-4C64-B0E0-ABC3B366FFA3}"/>
              </a:ext>
            </a:extLst>
          </p:cNvPr>
          <p:cNvSpPr txBox="1"/>
          <p:nvPr/>
        </p:nvSpPr>
        <p:spPr>
          <a:xfrm>
            <a:off x="4432053" y="1798733"/>
            <a:ext cx="3640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Avenir Next Medium" panose="020B0603020202020204" pitchFamily="34" charset="0"/>
              </a:rPr>
              <a:t>Advisory Board</a:t>
            </a:r>
            <a:endParaRPr lang="en-GB" sz="2000" dirty="0">
              <a:latin typeface="Avenir Next Medium" panose="020B0603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121351F-94FA-40CA-B962-AEBB0D2E2330}"/>
              </a:ext>
            </a:extLst>
          </p:cNvPr>
          <p:cNvSpPr/>
          <p:nvPr/>
        </p:nvSpPr>
        <p:spPr>
          <a:xfrm>
            <a:off x="1367935" y="1117902"/>
            <a:ext cx="9730520" cy="483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6764A8-C0AF-499F-BB75-60B23AE8B512}"/>
              </a:ext>
            </a:extLst>
          </p:cNvPr>
          <p:cNvSpPr txBox="1"/>
          <p:nvPr/>
        </p:nvSpPr>
        <p:spPr>
          <a:xfrm>
            <a:off x="4432053" y="1179393"/>
            <a:ext cx="3640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Avenir Next Medium" panose="020B0603020202020204" pitchFamily="34" charset="0"/>
              </a:rPr>
              <a:t>Trustees</a:t>
            </a:r>
            <a:endParaRPr lang="en-GB" sz="2000" dirty="0">
              <a:latin typeface="Avenir Next Medium" panose="020B0603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79793B4-F7F0-4EDF-B38D-0F0A904F02BD}"/>
              </a:ext>
            </a:extLst>
          </p:cNvPr>
          <p:cNvCxnSpPr/>
          <p:nvPr/>
        </p:nvCxnSpPr>
        <p:spPr>
          <a:xfrm>
            <a:off x="1367935" y="1047750"/>
            <a:ext cx="9720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AB8397C8-0442-4853-BC16-3A6FA83F71D9}"/>
              </a:ext>
            </a:extLst>
          </p:cNvPr>
          <p:cNvSpPr txBox="1"/>
          <p:nvPr/>
        </p:nvSpPr>
        <p:spPr>
          <a:xfrm>
            <a:off x="1362676" y="2423101"/>
            <a:ext cx="473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rgbClr val="FFB700"/>
                </a:solidFill>
                <a:latin typeface="Avenir Next Medium" panose="020B0603020202020204" pitchFamily="34" charset="0"/>
              </a:rPr>
              <a:t>Impact Ambassador(s)</a:t>
            </a:r>
            <a:endParaRPr lang="en-GB" sz="2000" i="1" dirty="0">
              <a:solidFill>
                <a:srgbClr val="FFB700"/>
              </a:solidFill>
              <a:latin typeface="Avenir Next Medium" panose="020B0603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7ACB7BC-27A4-40FD-B0AF-95A143531D9D}"/>
              </a:ext>
            </a:extLst>
          </p:cNvPr>
          <p:cNvSpPr txBox="1"/>
          <p:nvPr/>
        </p:nvSpPr>
        <p:spPr>
          <a:xfrm>
            <a:off x="6370390" y="2434637"/>
            <a:ext cx="471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rgbClr val="FFB700"/>
                </a:solidFill>
                <a:latin typeface="Avenir Next Medium" panose="020B0603020202020204" pitchFamily="34" charset="0"/>
              </a:rPr>
              <a:t>Income Ambassador(s)</a:t>
            </a:r>
            <a:endParaRPr lang="en-GB" sz="2000" i="1" dirty="0">
              <a:solidFill>
                <a:srgbClr val="FFB700"/>
              </a:solidFill>
              <a:latin typeface="Avenir Next Medium" panose="020B0603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FAD7A64-0222-410F-A170-3DFBCBE3DF72}"/>
              </a:ext>
            </a:extLst>
          </p:cNvPr>
          <p:cNvCxnSpPr>
            <a:cxnSpLocks/>
          </p:cNvCxnSpPr>
          <p:nvPr/>
        </p:nvCxnSpPr>
        <p:spPr>
          <a:xfrm>
            <a:off x="5287105" y="3563953"/>
            <a:ext cx="0" cy="1440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E434B328-28E3-4C3F-BA4C-6CD1E5D1BBB0}"/>
              </a:ext>
            </a:extLst>
          </p:cNvPr>
          <p:cNvSpPr/>
          <p:nvPr/>
        </p:nvSpPr>
        <p:spPr>
          <a:xfrm>
            <a:off x="4702417" y="3729599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9BCF38-070D-40C1-8DFE-B2171E1D2DDE}"/>
              </a:ext>
            </a:extLst>
          </p:cNvPr>
          <p:cNvSpPr txBox="1"/>
          <p:nvPr/>
        </p:nvSpPr>
        <p:spPr>
          <a:xfrm>
            <a:off x="4579324" y="3815285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Systems </a:t>
            </a:r>
          </a:p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Lead</a:t>
            </a:r>
            <a:endParaRPr lang="en-GB" dirty="0">
              <a:latin typeface="Avenir Next Medium" panose="020B0603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6B3DA0-CA85-412E-8939-7D867253E31B}"/>
              </a:ext>
            </a:extLst>
          </p:cNvPr>
          <p:cNvSpPr/>
          <p:nvPr/>
        </p:nvSpPr>
        <p:spPr>
          <a:xfrm>
            <a:off x="4702417" y="4612531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122EDC-0A7F-449E-9927-E3644B747FDC}"/>
              </a:ext>
            </a:extLst>
          </p:cNvPr>
          <p:cNvSpPr txBox="1"/>
          <p:nvPr/>
        </p:nvSpPr>
        <p:spPr>
          <a:xfrm>
            <a:off x="4579324" y="4689504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Sector &amp; Networks</a:t>
            </a:r>
            <a:endParaRPr lang="en-GB" dirty="0">
              <a:latin typeface="Avenir Next Medium" panose="020B0603020202020204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0F820E-8EA9-4A07-B942-BF47547F1F0F}"/>
              </a:ext>
            </a:extLst>
          </p:cNvPr>
          <p:cNvCxnSpPr>
            <a:cxnSpLocks/>
          </p:cNvCxnSpPr>
          <p:nvPr/>
        </p:nvCxnSpPr>
        <p:spPr>
          <a:xfrm>
            <a:off x="3249853" y="4361200"/>
            <a:ext cx="0" cy="25133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4B4BFCC-68F4-4621-871C-AE06FDCC2E61}"/>
              </a:ext>
            </a:extLst>
          </p:cNvPr>
          <p:cNvCxnSpPr>
            <a:cxnSpLocks/>
          </p:cNvCxnSpPr>
          <p:nvPr/>
        </p:nvCxnSpPr>
        <p:spPr>
          <a:xfrm>
            <a:off x="2868853" y="3563954"/>
            <a:ext cx="0" cy="25133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5DEBEFC-A0A6-4045-870D-FF6917DF9180}"/>
              </a:ext>
            </a:extLst>
          </p:cNvPr>
          <p:cNvCxnSpPr>
            <a:cxnSpLocks/>
          </p:cNvCxnSpPr>
          <p:nvPr/>
        </p:nvCxnSpPr>
        <p:spPr>
          <a:xfrm>
            <a:off x="2519603" y="4344866"/>
            <a:ext cx="0" cy="25133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1DF2D8B-6222-460D-83A3-4E96FCEC5B9F}"/>
              </a:ext>
            </a:extLst>
          </p:cNvPr>
          <p:cNvSpPr/>
          <p:nvPr/>
        </p:nvSpPr>
        <p:spPr>
          <a:xfrm>
            <a:off x="2275373" y="3729599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C34AC1-4F7E-4217-8C9A-FCA852E5529B}"/>
              </a:ext>
            </a:extLst>
          </p:cNvPr>
          <p:cNvSpPr txBox="1"/>
          <p:nvPr/>
        </p:nvSpPr>
        <p:spPr>
          <a:xfrm>
            <a:off x="2152280" y="3815285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Operations Director</a:t>
            </a:r>
            <a:endParaRPr lang="en-GB" dirty="0">
              <a:latin typeface="Avenir Next Medium" panose="020B0603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C9E3E0A-0787-433D-BEA3-98482039D297}"/>
              </a:ext>
            </a:extLst>
          </p:cNvPr>
          <p:cNvCxnSpPr>
            <a:cxnSpLocks/>
          </p:cNvCxnSpPr>
          <p:nvPr/>
        </p:nvCxnSpPr>
        <p:spPr>
          <a:xfrm>
            <a:off x="7917440" y="3559069"/>
            <a:ext cx="0" cy="1440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F5B288A-08D3-4D71-9B02-674DF35BFBF5}"/>
              </a:ext>
            </a:extLst>
          </p:cNvPr>
          <p:cNvCxnSpPr>
            <a:cxnSpLocks/>
          </p:cNvCxnSpPr>
          <p:nvPr/>
        </p:nvCxnSpPr>
        <p:spPr>
          <a:xfrm>
            <a:off x="9611885" y="3567618"/>
            <a:ext cx="0" cy="1440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80E261A8-ECF8-4ED6-BD1B-BB653E32FD79}"/>
              </a:ext>
            </a:extLst>
          </p:cNvPr>
          <p:cNvSpPr/>
          <p:nvPr/>
        </p:nvSpPr>
        <p:spPr>
          <a:xfrm>
            <a:off x="7353668" y="3732725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F95CF6-3342-47E0-85F5-EF4D4AEA5971}"/>
              </a:ext>
            </a:extLst>
          </p:cNvPr>
          <p:cNvSpPr txBox="1"/>
          <p:nvPr/>
        </p:nvSpPr>
        <p:spPr>
          <a:xfrm>
            <a:off x="7230575" y="3818411"/>
            <a:ext cx="141556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00" dirty="0">
                <a:solidFill>
                  <a:srgbClr val="FF0000"/>
                </a:solidFill>
                <a:latin typeface="Avenir Next Medium" panose="020B0603020202020204" pitchFamily="34" charset="0"/>
              </a:rPr>
              <a:t>Fundraising &amp; Partnerships</a:t>
            </a:r>
            <a:br>
              <a:rPr lang="en-GB" sz="1300" dirty="0">
                <a:solidFill>
                  <a:srgbClr val="FF0000"/>
                </a:solidFill>
                <a:latin typeface="Avenir Next Medium" panose="020B0603020202020204" pitchFamily="34" charset="0"/>
              </a:rPr>
            </a:br>
            <a:r>
              <a:rPr lang="en-GB" sz="900" dirty="0">
                <a:solidFill>
                  <a:srgbClr val="FF0000"/>
                </a:solidFill>
                <a:latin typeface="Avenir Next Medium" panose="020B0603020202020204" pitchFamily="34" charset="0"/>
              </a:rPr>
              <a:t>(NEW)</a:t>
            </a:r>
            <a:endParaRPr lang="en-GB" sz="1300" dirty="0">
              <a:solidFill>
                <a:srgbClr val="FF0000"/>
              </a:solidFill>
              <a:latin typeface="Avenir Next Medium" panose="020B0603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AFE0626-20CC-4751-84AE-A27E91E3DD65}"/>
              </a:ext>
            </a:extLst>
          </p:cNvPr>
          <p:cNvSpPr/>
          <p:nvPr/>
        </p:nvSpPr>
        <p:spPr>
          <a:xfrm>
            <a:off x="7353668" y="4615657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D595FA-C17E-4CA0-A506-1B3F0B188B13}"/>
              </a:ext>
            </a:extLst>
          </p:cNvPr>
          <p:cNvSpPr txBox="1"/>
          <p:nvPr/>
        </p:nvSpPr>
        <p:spPr>
          <a:xfrm>
            <a:off x="7230575" y="4692630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Marketing &amp; Comms</a:t>
            </a:r>
            <a:endParaRPr lang="en-GB" dirty="0">
              <a:latin typeface="Avenir Next Medium" panose="020B0603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7B22B04-E863-4C05-9FB1-C28F2F303748}"/>
              </a:ext>
            </a:extLst>
          </p:cNvPr>
          <p:cNvSpPr/>
          <p:nvPr/>
        </p:nvSpPr>
        <p:spPr>
          <a:xfrm>
            <a:off x="9061017" y="3722467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AC9FD47-492D-4D9A-8D60-92081C73DB8B}"/>
              </a:ext>
            </a:extLst>
          </p:cNvPr>
          <p:cNvSpPr txBox="1"/>
          <p:nvPr/>
        </p:nvSpPr>
        <p:spPr>
          <a:xfrm>
            <a:off x="8937924" y="3808153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Community Director</a:t>
            </a:r>
            <a:endParaRPr lang="en-GB" dirty="0">
              <a:latin typeface="Avenir Next Medium" panose="020B0603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C5AD23A-0C70-4958-825B-E8EE2E6C426E}"/>
              </a:ext>
            </a:extLst>
          </p:cNvPr>
          <p:cNvSpPr/>
          <p:nvPr/>
        </p:nvSpPr>
        <p:spPr>
          <a:xfrm>
            <a:off x="9061017" y="4605399"/>
            <a:ext cx="1169376" cy="694592"/>
          </a:xfrm>
          <a:prstGeom prst="rect">
            <a:avLst/>
          </a:prstGeom>
          <a:ln>
            <a:noFill/>
          </a:ln>
          <a:effectLst>
            <a:glow rad="63500">
              <a:srgbClr val="008FBE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CFE535-37F5-4BE8-96C8-6F406FC96DAF}"/>
              </a:ext>
            </a:extLst>
          </p:cNvPr>
          <p:cNvSpPr txBox="1"/>
          <p:nvPr/>
        </p:nvSpPr>
        <p:spPr>
          <a:xfrm>
            <a:off x="8937924" y="4682372"/>
            <a:ext cx="1415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Avenir Next Medium" panose="020B0603020202020204" pitchFamily="34" charset="0"/>
              </a:rPr>
              <a:t>Community Manager</a:t>
            </a:r>
            <a:endParaRPr lang="en-GB" dirty="0">
              <a:latin typeface="Avenir Next Medium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2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38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Avenir Next Medium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Noah</dc:creator>
  <cp:lastModifiedBy>Noah</cp:lastModifiedBy>
  <cp:revision>6</cp:revision>
  <dcterms:created xsi:type="dcterms:W3CDTF">2019-01-18T11:13:31Z</dcterms:created>
  <dcterms:modified xsi:type="dcterms:W3CDTF">2019-01-18T12:56:38Z</dcterms:modified>
</cp:coreProperties>
</file>